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5" r:id="rId2"/>
    <p:sldMasterId id="2147483667" r:id="rId3"/>
    <p:sldMasterId id="2147483669" r:id="rId4"/>
  </p:sldMasterIdLst>
  <p:notesMasterIdLst>
    <p:notesMasterId r:id="rId7"/>
  </p:notesMasterIdLst>
  <p:sldIdLst>
    <p:sldId id="595" r:id="rId5"/>
    <p:sldId id="596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871C4B-A22D-4B5B-A3EC-D2EC4A4E5677}" v="6" dt="2022-05-25T15:33:32.4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0"/>
    <p:restoredTop sz="95982"/>
  </p:normalViewPr>
  <p:slideViewPr>
    <p:cSldViewPr snapToGrid="0" snapToObjects="1" showGuides="1">
      <p:cViewPr varScale="1">
        <p:scale>
          <a:sx n="80" d="100"/>
          <a:sy n="80" d="100"/>
        </p:scale>
        <p:origin x="701" y="53"/>
      </p:cViewPr>
      <p:guideLst>
        <p:guide orient="horz" pos="2160"/>
        <p:guide pos="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sten Seitz" userId="f04c334e9e9c149d" providerId="LiveId" clId="{06871C4B-A22D-4B5B-A3EC-D2EC4A4E5677}"/>
    <pc:docChg chg="custSel modSld">
      <pc:chgData name="Karsten Seitz" userId="f04c334e9e9c149d" providerId="LiveId" clId="{06871C4B-A22D-4B5B-A3EC-D2EC4A4E5677}" dt="2022-05-25T15:33:55.566" v="33" actId="20577"/>
      <pc:docMkLst>
        <pc:docMk/>
      </pc:docMkLst>
      <pc:sldChg chg="modSp mod">
        <pc:chgData name="Karsten Seitz" userId="f04c334e9e9c149d" providerId="LiveId" clId="{06871C4B-A22D-4B5B-A3EC-D2EC4A4E5677}" dt="2022-05-25T15:33:55.566" v="33" actId="20577"/>
        <pc:sldMkLst>
          <pc:docMk/>
          <pc:sldMk cId="642438055" sldId="596"/>
        </pc:sldMkLst>
        <pc:spChg chg="mod">
          <ac:chgData name="Karsten Seitz" userId="f04c334e9e9c149d" providerId="LiveId" clId="{06871C4B-A22D-4B5B-A3EC-D2EC4A4E5677}" dt="2022-05-25T11:49:05.165" v="26" actId="20577"/>
          <ac:spMkLst>
            <pc:docMk/>
            <pc:sldMk cId="642438055" sldId="596"/>
            <ac:spMk id="4" creationId="{00000000-0000-0000-0000-000000000000}"/>
          </ac:spMkLst>
        </pc:spChg>
        <pc:graphicFrameChg chg="mod modGraphic">
          <ac:chgData name="Karsten Seitz" userId="f04c334e9e9c149d" providerId="LiveId" clId="{06871C4B-A22D-4B5B-A3EC-D2EC4A4E5677}" dt="2022-05-25T15:33:55.566" v="33" actId="20577"/>
          <ac:graphicFrameMkLst>
            <pc:docMk/>
            <pc:sldMk cId="642438055" sldId="596"/>
            <ac:graphicFrameMk id="8" creationId="{9D8F7492-66FA-EECD-D40A-E16C86C98101}"/>
          </ac:graphicFrameMkLst>
        </pc:graphicFrameChg>
      </pc:sldChg>
    </pc:docChg>
  </pc:docChgLst>
  <pc:docChgLst>
    <pc:chgData name="Karsten Seitz" userId="f04c334e9e9c149d" providerId="LiveId" clId="{0EF3A735-3AA9-44E7-82E2-56787CFE3CD2}"/>
    <pc:docChg chg="undo custSel addSld delSld modSld">
      <pc:chgData name="Karsten Seitz" userId="f04c334e9e9c149d" providerId="LiveId" clId="{0EF3A735-3AA9-44E7-82E2-56787CFE3CD2}" dt="2022-05-24T07:38:55.551" v="949" actId="20577"/>
      <pc:docMkLst>
        <pc:docMk/>
      </pc:docMkLst>
      <pc:sldChg chg="del">
        <pc:chgData name="Karsten Seitz" userId="f04c334e9e9c149d" providerId="LiveId" clId="{0EF3A735-3AA9-44E7-82E2-56787CFE3CD2}" dt="2022-05-21T20:49:39.116" v="0" actId="47"/>
        <pc:sldMkLst>
          <pc:docMk/>
          <pc:sldMk cId="3037199135" sldId="581"/>
        </pc:sldMkLst>
      </pc:sldChg>
      <pc:sldChg chg="del">
        <pc:chgData name="Karsten Seitz" userId="f04c334e9e9c149d" providerId="LiveId" clId="{0EF3A735-3AA9-44E7-82E2-56787CFE3CD2}" dt="2022-05-21T20:51:54.532" v="98" actId="47"/>
        <pc:sldMkLst>
          <pc:docMk/>
          <pc:sldMk cId="3429086167" sldId="583"/>
        </pc:sldMkLst>
      </pc:sldChg>
      <pc:sldChg chg="del">
        <pc:chgData name="Karsten Seitz" userId="f04c334e9e9c149d" providerId="LiveId" clId="{0EF3A735-3AA9-44E7-82E2-56787CFE3CD2}" dt="2022-05-21T20:49:41.103" v="1" actId="47"/>
        <pc:sldMkLst>
          <pc:docMk/>
          <pc:sldMk cId="2380517735" sldId="584"/>
        </pc:sldMkLst>
      </pc:sldChg>
      <pc:sldChg chg="del">
        <pc:chgData name="Karsten Seitz" userId="f04c334e9e9c149d" providerId="LiveId" clId="{0EF3A735-3AA9-44E7-82E2-56787CFE3CD2}" dt="2022-05-21T20:49:41.749" v="2" actId="47"/>
        <pc:sldMkLst>
          <pc:docMk/>
          <pc:sldMk cId="1744929737" sldId="585"/>
        </pc:sldMkLst>
      </pc:sldChg>
      <pc:sldChg chg="del">
        <pc:chgData name="Karsten Seitz" userId="f04c334e9e9c149d" providerId="LiveId" clId="{0EF3A735-3AA9-44E7-82E2-56787CFE3CD2}" dt="2022-05-21T20:49:42.400" v="3" actId="47"/>
        <pc:sldMkLst>
          <pc:docMk/>
          <pc:sldMk cId="62747992" sldId="586"/>
        </pc:sldMkLst>
      </pc:sldChg>
      <pc:sldChg chg="del">
        <pc:chgData name="Karsten Seitz" userId="f04c334e9e9c149d" providerId="LiveId" clId="{0EF3A735-3AA9-44E7-82E2-56787CFE3CD2}" dt="2022-05-21T20:49:43.771" v="4" actId="47"/>
        <pc:sldMkLst>
          <pc:docMk/>
          <pc:sldMk cId="4265012790" sldId="587"/>
        </pc:sldMkLst>
      </pc:sldChg>
      <pc:sldChg chg="del">
        <pc:chgData name="Karsten Seitz" userId="f04c334e9e9c149d" providerId="LiveId" clId="{0EF3A735-3AA9-44E7-82E2-56787CFE3CD2}" dt="2022-05-21T20:49:46.705" v="5" actId="47"/>
        <pc:sldMkLst>
          <pc:docMk/>
          <pc:sldMk cId="324333574" sldId="588"/>
        </pc:sldMkLst>
      </pc:sldChg>
      <pc:sldChg chg="del">
        <pc:chgData name="Karsten Seitz" userId="f04c334e9e9c149d" providerId="LiveId" clId="{0EF3A735-3AA9-44E7-82E2-56787CFE3CD2}" dt="2022-05-21T20:49:48.228" v="6" actId="47"/>
        <pc:sldMkLst>
          <pc:docMk/>
          <pc:sldMk cId="1877000559" sldId="589"/>
        </pc:sldMkLst>
      </pc:sldChg>
      <pc:sldChg chg="del">
        <pc:chgData name="Karsten Seitz" userId="f04c334e9e9c149d" providerId="LiveId" clId="{0EF3A735-3AA9-44E7-82E2-56787CFE3CD2}" dt="2022-05-21T20:49:54.788" v="7" actId="47"/>
        <pc:sldMkLst>
          <pc:docMk/>
          <pc:sldMk cId="1133286741" sldId="591"/>
        </pc:sldMkLst>
      </pc:sldChg>
      <pc:sldChg chg="del">
        <pc:chgData name="Karsten Seitz" userId="f04c334e9e9c149d" providerId="LiveId" clId="{0EF3A735-3AA9-44E7-82E2-56787CFE3CD2}" dt="2022-05-21T20:49:57.025" v="8" actId="47"/>
        <pc:sldMkLst>
          <pc:docMk/>
          <pc:sldMk cId="3991545286" sldId="592"/>
        </pc:sldMkLst>
      </pc:sldChg>
      <pc:sldChg chg="del">
        <pc:chgData name="Karsten Seitz" userId="f04c334e9e9c149d" providerId="LiveId" clId="{0EF3A735-3AA9-44E7-82E2-56787CFE3CD2}" dt="2022-05-21T20:50:00.972" v="9" actId="47"/>
        <pc:sldMkLst>
          <pc:docMk/>
          <pc:sldMk cId="4036076427" sldId="593"/>
        </pc:sldMkLst>
      </pc:sldChg>
      <pc:sldChg chg="del">
        <pc:chgData name="Karsten Seitz" userId="f04c334e9e9c149d" providerId="LiveId" clId="{0EF3A735-3AA9-44E7-82E2-56787CFE3CD2}" dt="2022-05-21T20:50:02.059" v="10" actId="47"/>
        <pc:sldMkLst>
          <pc:docMk/>
          <pc:sldMk cId="1808722548" sldId="594"/>
        </pc:sldMkLst>
      </pc:sldChg>
      <pc:sldChg chg="delSp modSp mod">
        <pc:chgData name="Karsten Seitz" userId="f04c334e9e9c149d" providerId="LiveId" clId="{0EF3A735-3AA9-44E7-82E2-56787CFE3CD2}" dt="2022-05-24T07:38:44.262" v="933" actId="20577"/>
        <pc:sldMkLst>
          <pc:docMk/>
          <pc:sldMk cId="2494609330" sldId="595"/>
        </pc:sldMkLst>
        <pc:spChg chg="mod">
          <ac:chgData name="Karsten Seitz" userId="f04c334e9e9c149d" providerId="LiveId" clId="{0EF3A735-3AA9-44E7-82E2-56787CFE3CD2}" dt="2022-05-24T07:38:44.262" v="933" actId="20577"/>
          <ac:spMkLst>
            <pc:docMk/>
            <pc:sldMk cId="2494609330" sldId="595"/>
            <ac:spMk id="4" creationId="{00000000-0000-0000-0000-000000000000}"/>
          </ac:spMkLst>
        </pc:spChg>
        <pc:spChg chg="mod">
          <ac:chgData name="Karsten Seitz" userId="f04c334e9e9c149d" providerId="LiveId" clId="{0EF3A735-3AA9-44E7-82E2-56787CFE3CD2}" dt="2022-05-21T21:36:40.438" v="812" actId="20577"/>
          <ac:spMkLst>
            <pc:docMk/>
            <pc:sldMk cId="2494609330" sldId="595"/>
            <ac:spMk id="9" creationId="{6520AFF3-F831-483E-9BD1-EC280A68EF22}"/>
          </ac:spMkLst>
        </pc:spChg>
        <pc:spChg chg="del">
          <ac:chgData name="Karsten Seitz" userId="f04c334e9e9c149d" providerId="LiveId" clId="{0EF3A735-3AA9-44E7-82E2-56787CFE3CD2}" dt="2022-05-21T21:32:56.171" v="783" actId="478"/>
          <ac:spMkLst>
            <pc:docMk/>
            <pc:sldMk cId="2494609330" sldId="595"/>
            <ac:spMk id="10" creationId="{42A69679-328C-4907-B32D-F1F5FF9B05B8}"/>
          </ac:spMkLst>
        </pc:spChg>
      </pc:sldChg>
      <pc:sldChg chg="addSp delSp modSp add mod">
        <pc:chgData name="Karsten Seitz" userId="f04c334e9e9c149d" providerId="LiveId" clId="{0EF3A735-3AA9-44E7-82E2-56787CFE3CD2}" dt="2022-05-24T07:38:55.551" v="949" actId="20577"/>
        <pc:sldMkLst>
          <pc:docMk/>
          <pc:sldMk cId="642438055" sldId="596"/>
        </pc:sldMkLst>
        <pc:spChg chg="mod">
          <ac:chgData name="Karsten Seitz" userId="f04c334e9e9c149d" providerId="LiveId" clId="{0EF3A735-3AA9-44E7-82E2-56787CFE3CD2}" dt="2022-05-24T07:38:55.551" v="949" actId="20577"/>
          <ac:spMkLst>
            <pc:docMk/>
            <pc:sldMk cId="642438055" sldId="596"/>
            <ac:spMk id="4" creationId="{00000000-0000-0000-0000-000000000000}"/>
          </ac:spMkLst>
        </pc:spChg>
        <pc:spChg chg="mod">
          <ac:chgData name="Karsten Seitz" userId="f04c334e9e9c149d" providerId="LiveId" clId="{0EF3A735-3AA9-44E7-82E2-56787CFE3CD2}" dt="2022-05-21T21:36:59.077" v="827" actId="20577"/>
          <ac:spMkLst>
            <pc:docMk/>
            <pc:sldMk cId="642438055" sldId="596"/>
            <ac:spMk id="9" creationId="{6520AFF3-F831-483E-9BD1-EC280A68EF22}"/>
          </ac:spMkLst>
        </pc:spChg>
        <pc:spChg chg="mod">
          <ac:chgData name="Karsten Seitz" userId="f04c334e9e9c149d" providerId="LiveId" clId="{0EF3A735-3AA9-44E7-82E2-56787CFE3CD2}" dt="2022-05-21T21:09:44.086" v="421" actId="6549"/>
          <ac:spMkLst>
            <pc:docMk/>
            <pc:sldMk cId="642438055" sldId="596"/>
            <ac:spMk id="10" creationId="{42A69679-328C-4907-B32D-F1F5FF9B05B8}"/>
          </ac:spMkLst>
        </pc:spChg>
        <pc:graphicFrameChg chg="add del mod modGraphic">
          <ac:chgData name="Karsten Seitz" userId="f04c334e9e9c149d" providerId="LiveId" clId="{0EF3A735-3AA9-44E7-82E2-56787CFE3CD2}" dt="2022-05-21T21:21:11.386" v="601" actId="478"/>
          <ac:graphicFrameMkLst>
            <pc:docMk/>
            <pc:sldMk cId="642438055" sldId="596"/>
            <ac:graphicFrameMk id="2" creationId="{FDD7EE72-5DF0-347E-146D-FA23A7A71B22}"/>
          </ac:graphicFrameMkLst>
        </pc:graphicFrameChg>
        <pc:graphicFrameChg chg="add mod modGraphic">
          <ac:chgData name="Karsten Seitz" userId="f04c334e9e9c149d" providerId="LiveId" clId="{0EF3A735-3AA9-44E7-82E2-56787CFE3CD2}" dt="2022-05-21T21:43:14.657" v="844" actId="20577"/>
          <ac:graphicFrameMkLst>
            <pc:docMk/>
            <pc:sldMk cId="642438055" sldId="596"/>
            <ac:graphicFrameMk id="8" creationId="{9D8F7492-66FA-EECD-D40A-E16C86C98101}"/>
          </ac:graphicFrameMkLst>
        </pc:graphicFrameChg>
      </pc:sldChg>
      <pc:sldChg chg="del">
        <pc:chgData name="Karsten Seitz" userId="f04c334e9e9c149d" providerId="LiveId" clId="{0EF3A735-3AA9-44E7-82E2-56787CFE3CD2}" dt="2022-05-21T20:51:50.242" v="97" actId="47"/>
        <pc:sldMkLst>
          <pc:docMk/>
          <pc:sldMk cId="3279989421" sldId="596"/>
        </pc:sldMkLst>
      </pc:sldChg>
      <pc:sldChg chg="modSp del mod">
        <pc:chgData name="Karsten Seitz" userId="f04c334e9e9c149d" providerId="LiveId" clId="{0EF3A735-3AA9-44E7-82E2-56787CFE3CD2}" dt="2022-05-21T21:08:36.174" v="345" actId="47"/>
        <pc:sldMkLst>
          <pc:docMk/>
          <pc:sldMk cId="1635778895" sldId="597"/>
        </pc:sldMkLst>
        <pc:spChg chg="mod">
          <ac:chgData name="Karsten Seitz" userId="f04c334e9e9c149d" providerId="LiveId" clId="{0EF3A735-3AA9-44E7-82E2-56787CFE3CD2}" dt="2022-05-21T20:51:42.528" v="96" actId="6549"/>
          <ac:spMkLst>
            <pc:docMk/>
            <pc:sldMk cId="1635778895" sldId="597"/>
            <ac:spMk id="3" creationId="{4E0E7EE0-F872-412B-94B8-A429DC128948}"/>
          </ac:spMkLst>
        </pc:spChg>
      </pc:sldChg>
      <pc:sldChg chg="addSp delSp modSp add del mod">
        <pc:chgData name="Karsten Seitz" userId="f04c334e9e9c149d" providerId="LiveId" clId="{0EF3A735-3AA9-44E7-82E2-56787CFE3CD2}" dt="2022-05-21T21:09:01.326" v="346" actId="47"/>
        <pc:sldMkLst>
          <pc:docMk/>
          <pc:sldMk cId="1809403743" sldId="598"/>
        </pc:sldMkLst>
        <pc:spChg chg="del">
          <ac:chgData name="Karsten Seitz" userId="f04c334e9e9c149d" providerId="LiveId" clId="{0EF3A735-3AA9-44E7-82E2-56787CFE3CD2}" dt="2022-05-21T20:52:16.175" v="100" actId="478"/>
          <ac:spMkLst>
            <pc:docMk/>
            <pc:sldMk cId="1809403743" sldId="598"/>
            <ac:spMk id="3" creationId="{4E0E7EE0-F872-412B-94B8-A429DC128948}"/>
          </ac:spMkLst>
        </pc:spChg>
        <pc:spChg chg="add mod">
          <ac:chgData name="Karsten Seitz" userId="f04c334e9e9c149d" providerId="LiveId" clId="{0EF3A735-3AA9-44E7-82E2-56787CFE3CD2}" dt="2022-05-21T20:52:53.443" v="114" actId="12"/>
          <ac:spMkLst>
            <pc:docMk/>
            <pc:sldMk cId="1809403743" sldId="598"/>
            <ac:spMk id="5" creationId="{6B3B1CDD-B58A-F87B-14A0-E1F84CB2C1D7}"/>
          </ac:spMkLst>
        </pc:spChg>
        <pc:spChg chg="mod">
          <ac:chgData name="Karsten Seitz" userId="f04c334e9e9c149d" providerId="LiveId" clId="{0EF3A735-3AA9-44E7-82E2-56787CFE3CD2}" dt="2022-05-21T20:58:49.638" v="246" actId="20577"/>
          <ac:spMkLst>
            <pc:docMk/>
            <pc:sldMk cId="1809403743" sldId="598"/>
            <ac:spMk id="9" creationId="{0E394DB0-806C-488C-8FBA-6B1C74431F1E}"/>
          </ac:spMkLst>
        </pc:spChg>
        <pc:graphicFrameChg chg="add del mod modGraphic">
          <ac:chgData name="Karsten Seitz" userId="f04c334e9e9c149d" providerId="LiveId" clId="{0EF3A735-3AA9-44E7-82E2-56787CFE3CD2}" dt="2022-05-21T20:54:45.148" v="118" actId="478"/>
          <ac:graphicFrameMkLst>
            <pc:docMk/>
            <pc:sldMk cId="1809403743" sldId="598"/>
            <ac:graphicFrameMk id="6" creationId="{01A1F575-FE3A-6C83-D634-C038BBBCD081}"/>
          </ac:graphicFrameMkLst>
        </pc:graphicFrameChg>
        <pc:graphicFrameChg chg="add mod modGraphic">
          <ac:chgData name="Karsten Seitz" userId="f04c334e9e9c149d" providerId="LiveId" clId="{0EF3A735-3AA9-44E7-82E2-56787CFE3CD2}" dt="2022-05-21T20:58:04.019" v="231" actId="20577"/>
          <ac:graphicFrameMkLst>
            <pc:docMk/>
            <pc:sldMk cId="1809403743" sldId="598"/>
            <ac:graphicFrameMk id="11" creationId="{A33FB412-116B-21BE-9827-8E7C0DB85F5D}"/>
          </ac:graphicFrameMkLst>
        </pc:graphicFrameChg>
      </pc:sldChg>
    </pc:docChg>
  </pc:docChgLst>
  <pc:docChgLst>
    <pc:chgData name="Karsten Seitz" userId="f04c334e9e9c149d" providerId="LiveId" clId="{2065061C-6EAB-46E4-B293-68ED1F0DAF4B}"/>
    <pc:docChg chg="custSel addSld modSld">
      <pc:chgData name="Karsten Seitz" userId="f04c334e9e9c149d" providerId="LiveId" clId="{2065061C-6EAB-46E4-B293-68ED1F0DAF4B}" dt="2022-01-28T18:54:57.829" v="38" actId="20577"/>
      <pc:docMkLst>
        <pc:docMk/>
      </pc:docMkLst>
      <pc:sldChg chg="addSp delSp modSp add mod">
        <pc:chgData name="Karsten Seitz" userId="f04c334e9e9c149d" providerId="LiveId" clId="{2065061C-6EAB-46E4-B293-68ED1F0DAF4B}" dt="2022-01-28T18:54:57.829" v="38" actId="20577"/>
        <pc:sldMkLst>
          <pc:docMk/>
          <pc:sldMk cId="1635778895" sldId="597"/>
        </pc:sldMkLst>
        <pc:spChg chg="mod">
          <ac:chgData name="Karsten Seitz" userId="f04c334e9e9c149d" providerId="LiveId" clId="{2065061C-6EAB-46E4-B293-68ED1F0DAF4B}" dt="2022-01-28T18:54:57.829" v="38" actId="20577"/>
          <ac:spMkLst>
            <pc:docMk/>
            <pc:sldMk cId="1635778895" sldId="597"/>
            <ac:spMk id="3" creationId="{4E0E7EE0-F872-412B-94B8-A429DC128948}"/>
          </ac:spMkLst>
        </pc:spChg>
        <pc:spChg chg="del">
          <ac:chgData name="Karsten Seitz" userId="f04c334e9e9c149d" providerId="LiveId" clId="{2065061C-6EAB-46E4-B293-68ED1F0DAF4B}" dt="2022-01-28T18:53:43.902" v="1" actId="478"/>
          <ac:spMkLst>
            <pc:docMk/>
            <pc:sldMk cId="1635778895" sldId="597"/>
            <ac:spMk id="8" creationId="{EE2BDACE-1218-4F8C-BEA7-A3CF75CD5A21}"/>
          </ac:spMkLst>
        </pc:spChg>
        <pc:spChg chg="add mod">
          <ac:chgData name="Karsten Seitz" userId="f04c334e9e9c149d" providerId="LiveId" clId="{2065061C-6EAB-46E4-B293-68ED1F0DAF4B}" dt="2022-01-28T18:53:46.819" v="2"/>
          <ac:spMkLst>
            <pc:docMk/>
            <pc:sldMk cId="1635778895" sldId="597"/>
            <ac:spMk id="9" creationId="{0E394DB0-806C-488C-8FBA-6B1C74431F1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08.751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1-06T12:23:47.413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C337D-D2EF-4AA7-9D74-5CB265DFF4C2}" type="datetimeFigureOut">
              <a:rPr lang="nl-NL" smtClean="0"/>
              <a:t>25-5-2022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98FA-3B0D-4B8A-8A13-CF90CEA1C1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803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E4C8DD-166C-6F49-8BEB-B91D1CB00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26A6B4B-A694-D247-8166-D8E88FB91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2E07A1-8709-AC4F-8CC6-9C9AA309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9F0837-698C-194A-9B04-893F05EF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3D31B4-DA71-C249-9C9D-1F88524C3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50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0D025-0435-F040-94D8-83EA1FC68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EFABAA9-086F-374C-9AFA-50F947FB5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217AAF0-24BA-1145-BB99-1A994B04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5DE97D-2BF0-9F46-A446-66C0B568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142931-FA39-C14D-9D99-0012290C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7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B9CC3D5-920D-664E-B309-165D57C36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F3DC244-EF50-D347-B539-85E068EFF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DE0E0E-3973-4049-9BA1-10F4DCE7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92C531-FFCA-C548-9200-124ABDFB2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69EAA-8C72-3A41-9B1A-593DACB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589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16" y="111784"/>
            <a:ext cx="8545204" cy="13487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93216" y="1709849"/>
            <a:ext cx="10878099" cy="42004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7937" name="Picture 1" descr="D:\Documents\Logos\Afera logo met slogan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29760" y="171450"/>
            <a:ext cx="3347940" cy="120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761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87869-5104-E14E-9CE0-3E0F5EB5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478AC9-08A8-8B4F-993C-9AC86987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03FF527-6218-E34C-B625-0F312063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83AC3-885D-9044-8978-98A2685E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45AE94-A416-CA4A-8B05-EB14C016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74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74E29-87F2-3049-8265-8F565B9A1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177E47-F4D4-E748-9E44-2135497F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3A03A3-84AD-FC4D-B2A6-E86676128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E4FAB7-0C88-A24B-B7E3-EAA5AEC3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DBCFD2-CDA3-FF45-B8DF-3BE6D76F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93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B5696-3B79-B34C-935F-F9A40302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973834-A729-E24E-BC13-0531C5D07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39E0DCD-A278-2747-A0CD-101FDEA65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9D879B-9B1A-0142-A0A7-42551B19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C2098F4-E85D-E143-8D68-14956463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2AE25D4-1D8B-3D4D-A4CB-6DEA7FDA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70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6DF9C-19A4-3E41-8464-1864367BF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5514FA-D02E-A54B-8D04-2CDFB98E2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77F758-8613-0F41-BBF7-461B48561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69ACCD1-C825-0245-8358-593F8B006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2D7AA87-9D93-C343-ADE8-9412B20C94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0C453D4-54B1-0748-B446-CBA5E9A2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7FECA6B-7458-8A48-B49D-88165242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20C25F3-73BB-0443-B938-01DBA52DD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1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59A5FC-3AA7-2443-A467-614C2C23C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DBF4175-651C-9B42-AAF4-0323EC09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1DB7126-CD6A-0D45-932E-4E56A820F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8730A15-5E70-FA46-9139-A746EF09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365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7437729-B62C-8944-9ED2-E99C7CD4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012B0A2-8772-944A-869D-CB02D451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0ACE4C4-F862-B44D-8B31-ED66073C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23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E9039-E734-DF49-882C-287BE4822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92296A-9FE3-5642-9098-7C1113A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8D9C9B-6C0F-D344-AD9D-E16ECB991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1D1082-79AE-1C46-AAC9-968BE8035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46E0C3-1097-6D4C-9FEC-B030F26A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0EE159B-BF08-0D48-A223-1E326B0D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909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5854E-36D4-D247-8E52-03236F48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D0F8AEC-3B96-2B48-9EEB-1291165A17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409D110-CD49-8B4F-8A1F-6F593DD2A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DF1111-CA43-2B4A-AF6F-3288E2F6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17305D-AA1F-124B-8ED3-595987D1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B2F876-3071-4141-BDB0-493208463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80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7E94899-97C1-E749-86EF-702777A90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0A3106-8EC0-D24E-87F6-D309505CD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2F61B8-DFFC-AB41-B2EB-90DD70546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CA1C-180F-7E42-AA02-10FE2BE3B069}" type="datetimeFigureOut">
              <a:rPr lang="nl-NL" smtClean="0"/>
              <a:pPr/>
              <a:t>25-5-2022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4374CF-5C80-D74A-B0D1-5BD16A69B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AEB914-B212-AF49-B1AE-5462EA020F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545A-AA38-0941-A44D-3D91BD5BA38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7D28997-A0CF-BA41-8AC0-B36835326D5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393557" y="185738"/>
            <a:ext cx="1733798" cy="62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2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3051" y="1600201"/>
            <a:ext cx="113093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3051" y="6254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pPr/>
              <a:t>May 25, 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37446"/>
            <a:ext cx="5121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84279"/>
      </p:ext>
    </p:extLst>
  </p:cSld>
  <p:clrMap bg1="lt1" tx1="dk1" bg2="lt2" tx2="dk2" accent1="accent1" accent2="accent2" accent3="accent3" accent4="accent4" accent5="accent5" accent6="accent6" hlink="hlink" folHlink="folHlink"/>
  <p:hf hdr="0" ftr="0"/>
  <p:txStyles>
    <p:titleStyle>
      <a:lvl1pPr algn="l" defTabSz="609585" rtl="0" eaLnBrk="1" latinLnBrk="0" hangingPunct="1">
        <a:spcBef>
          <a:spcPct val="0"/>
        </a:spcBef>
        <a:buNone/>
        <a:defRPr sz="24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b="0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15" y="444508"/>
            <a:ext cx="10972800" cy="521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15" y="982199"/>
            <a:ext cx="7110008" cy="332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6102" y="6420102"/>
            <a:ext cx="83471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3051" y="972237"/>
            <a:ext cx="11707283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75298" y="6507727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5" y="644798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4061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09585" rtl="0" eaLnBrk="1" latinLnBrk="0" hangingPunct="1">
        <a:spcBef>
          <a:spcPct val="0"/>
        </a:spcBef>
        <a:buNone/>
        <a:defRPr sz="2667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1333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1" y="2679452"/>
            <a:ext cx="10972800" cy="71085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6274" y="6426427"/>
            <a:ext cx="88402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‹Nr.›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420101"/>
            <a:ext cx="12192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73051" y="1076495"/>
            <a:ext cx="109728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75298" y="6515316"/>
            <a:ext cx="1400847" cy="21360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67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35" y="6455579"/>
            <a:ext cx="1618312" cy="3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93630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609585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9585" rtl="0" eaLnBrk="1" latinLnBrk="0" hangingPunct="1">
        <a:spcBef>
          <a:spcPct val="20000"/>
        </a:spcBef>
        <a:buFont typeface="Arial"/>
        <a:buNone/>
        <a:defRPr sz="2133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experimental run for new TM dynamic shear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6520AFF3-F831-483E-9BD1-EC280A68EF22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 dirty="0"/>
              <a:t> Meeting WG TM 2022-05-25, K. Seitz</a:t>
            </a:r>
          </a:p>
        </p:txBody>
      </p:sp>
    </p:spTree>
    <p:extLst>
      <p:ext uri="{BB962C8B-B14F-4D97-AF65-F5344CB8AC3E}">
        <p14:creationId xmlns:p14="http://schemas.microsoft.com/office/powerpoint/2010/main" val="249460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experimental run for new TM dynamic </a:t>
            </a:r>
            <a:r>
              <a:rPr lang="en-US" b="1"/>
              <a:t>shear – status 20220525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5305" name="AutoShape 9" descr="Image result for chemanager international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14:cNvPr>
              <p14:cNvContentPartPr/>
              <p14:nvPr/>
            </p14:nvContentPartPr>
            <p14:xfrm>
              <a:off x="8812991" y="3239150"/>
              <a:ext cx="360" cy="360"/>
            </p14:xfrm>
          </p:contentPart>
        </mc:Choice>
        <mc:Fallback xmlns=""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661714B-A206-40C8-9F63-782837B46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03991" y="3185150"/>
                <a:ext cx="1800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14:cNvPr>
              <p14:cNvContentPartPr/>
              <p14:nvPr/>
            </p14:nvContentPartPr>
            <p14:xfrm>
              <a:off x="7489991" y="3706070"/>
              <a:ext cx="360" cy="360"/>
            </p14:xfrm>
          </p:contentPart>
        </mc:Choice>
        <mc:Fallback xmlns="">
          <p:pic>
            <p:nvPicPr>
              <p:cNvPr id="16" name="Freihand 15">
                <a:extLst>
                  <a:ext uri="{FF2B5EF4-FFF2-40B4-BE49-F238E27FC236}">
                    <a16:creationId xmlns:a16="http://schemas.microsoft.com/office/drawing/2014/main" id="{51882C45-077D-4DFA-9369-61670B072B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80991" y="3652070"/>
                <a:ext cx="18000" cy="1080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42A69679-328C-4907-B32D-F1F5FF9B05B8}"/>
              </a:ext>
            </a:extLst>
          </p:cNvPr>
          <p:cNvSpPr txBox="1">
            <a:spLocks/>
          </p:cNvSpPr>
          <p:nvPr/>
        </p:nvSpPr>
        <p:spPr>
          <a:xfrm>
            <a:off x="738998" y="1701510"/>
            <a:ext cx="10878099" cy="4200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2000" dirty="0" err="1"/>
              <a:t>Participants</a:t>
            </a:r>
            <a:r>
              <a:rPr lang="de-DE" sz="2000" dirty="0"/>
              <a:t>, </a:t>
            </a:r>
            <a:r>
              <a:rPr lang="de-DE" sz="2000" dirty="0" err="1"/>
              <a:t>testing</a:t>
            </a:r>
            <a:r>
              <a:rPr lang="de-DE" sz="2000" dirty="0"/>
              <a:t> </a:t>
            </a:r>
            <a:r>
              <a:rPr lang="de-DE" sz="2000" dirty="0" err="1"/>
              <a:t>options</a:t>
            </a:r>
            <a:r>
              <a:rPr lang="de-DE" sz="2000" dirty="0"/>
              <a:t>, </a:t>
            </a:r>
            <a:r>
              <a:rPr lang="de-DE" sz="2000" dirty="0" err="1"/>
              <a:t>status</a:t>
            </a:r>
            <a:endParaRPr lang="de-DE" sz="20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520AFF3-F831-483E-9BD1-EC280A68EF22}"/>
              </a:ext>
            </a:extLst>
          </p:cNvPr>
          <p:cNvSpPr txBox="1"/>
          <p:nvPr/>
        </p:nvSpPr>
        <p:spPr>
          <a:xfrm>
            <a:off x="738998" y="6376884"/>
            <a:ext cx="4007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For</a:t>
            </a:r>
            <a:r>
              <a:rPr lang="de-DE"/>
              <a:t> Meeting WG TM 2022-05-25, </a:t>
            </a:r>
            <a:r>
              <a:rPr lang="de-DE" dirty="0"/>
              <a:t>K. Seitz</a:t>
            </a:r>
          </a:p>
        </p:txBody>
      </p:sp>
      <p:graphicFrame>
        <p:nvGraphicFramePr>
          <p:cNvPr id="8" name="Tabelle 5">
            <a:extLst>
              <a:ext uri="{FF2B5EF4-FFF2-40B4-BE49-F238E27FC236}">
                <a16:creationId xmlns:a16="http://schemas.microsoft.com/office/drawing/2014/main" id="{9D8F7492-66FA-EECD-D40A-E16C86C98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034256"/>
              </p:ext>
            </p:extLst>
          </p:nvPr>
        </p:nvGraphicFramePr>
        <p:xfrm>
          <a:off x="768182" y="1555789"/>
          <a:ext cx="11312299" cy="46988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3312">
                  <a:extLst>
                    <a:ext uri="{9D8B030D-6E8A-4147-A177-3AD203B41FA5}">
                      <a16:colId xmlns:a16="http://schemas.microsoft.com/office/drawing/2014/main" val="2107842489"/>
                    </a:ext>
                  </a:extLst>
                </a:gridCol>
                <a:gridCol w="1474237">
                  <a:extLst>
                    <a:ext uri="{9D8B030D-6E8A-4147-A177-3AD203B41FA5}">
                      <a16:colId xmlns:a16="http://schemas.microsoft.com/office/drawing/2014/main" val="2158625419"/>
                    </a:ext>
                  </a:extLst>
                </a:gridCol>
                <a:gridCol w="1511559">
                  <a:extLst>
                    <a:ext uri="{9D8B030D-6E8A-4147-A177-3AD203B41FA5}">
                      <a16:colId xmlns:a16="http://schemas.microsoft.com/office/drawing/2014/main" val="1445059623"/>
                    </a:ext>
                  </a:extLst>
                </a:gridCol>
                <a:gridCol w="1548882">
                  <a:extLst>
                    <a:ext uri="{9D8B030D-6E8A-4147-A177-3AD203B41FA5}">
                      <a16:colId xmlns:a16="http://schemas.microsoft.com/office/drawing/2014/main" val="2019663877"/>
                    </a:ext>
                  </a:extLst>
                </a:gridCol>
                <a:gridCol w="1614196">
                  <a:extLst>
                    <a:ext uri="{9D8B030D-6E8A-4147-A177-3AD203B41FA5}">
                      <a16:colId xmlns:a16="http://schemas.microsoft.com/office/drawing/2014/main" val="464470008"/>
                    </a:ext>
                  </a:extLst>
                </a:gridCol>
                <a:gridCol w="1660919">
                  <a:extLst>
                    <a:ext uri="{9D8B030D-6E8A-4147-A177-3AD203B41FA5}">
                      <a16:colId xmlns:a16="http://schemas.microsoft.com/office/drawing/2014/main" val="2269953926"/>
                    </a:ext>
                  </a:extLst>
                </a:gridCol>
                <a:gridCol w="1306215">
                  <a:extLst>
                    <a:ext uri="{9D8B030D-6E8A-4147-A177-3AD203B41FA5}">
                      <a16:colId xmlns:a16="http://schemas.microsoft.com/office/drawing/2014/main" val="284363568"/>
                    </a:ext>
                  </a:extLst>
                </a:gridCol>
                <a:gridCol w="1712979">
                  <a:extLst>
                    <a:ext uri="{9D8B030D-6E8A-4147-A177-3AD203B41FA5}">
                      <a16:colId xmlns:a16="http://schemas.microsoft.com/office/drawing/2014/main" val="49239017"/>
                    </a:ext>
                  </a:extLst>
                </a:gridCol>
              </a:tblGrid>
              <a:tr h="280475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Company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Fixation </a:t>
                      </a:r>
                      <a:r>
                        <a:rPr lang="de-DE" dirty="0" err="1"/>
                        <a:t>direct</a:t>
                      </a:r>
                      <a:endParaRPr lang="de-DE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Fixation Hooks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Fixation Splints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Remarks</a:t>
                      </a:r>
                      <a:endParaRPr lang="de-DE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Samples </a:t>
                      </a:r>
                      <a:r>
                        <a:rPr lang="de-DE" dirty="0" err="1"/>
                        <a:t>received</a:t>
                      </a:r>
                      <a:r>
                        <a:rPr lang="de-DE" dirty="0"/>
                        <a:t>?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Measurements</a:t>
                      </a:r>
                      <a:endParaRPr lang="de-DE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35918"/>
                  </a:ext>
                </a:extLst>
              </a:tr>
              <a:tr h="447870">
                <a:tc>
                  <a:txBody>
                    <a:bodyPr/>
                    <a:lstStyle/>
                    <a:p>
                      <a:r>
                        <a:rPr lang="de-DE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certoplast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902569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r>
                        <a:rPr lang="de-DE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Lohmann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Dev</a:t>
                      </a:r>
                      <a:r>
                        <a:rPr lang="de-DE" dirty="0"/>
                        <a:t>. </a:t>
                      </a:r>
                      <a:r>
                        <a:rPr lang="de-DE" dirty="0" err="1"/>
                        <a:t>geometry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de-DE" sz="2400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June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115321"/>
                  </a:ext>
                </a:extLst>
              </a:tr>
              <a:tr h="447869">
                <a:tc>
                  <a:txBody>
                    <a:bodyPr/>
                    <a:lstStyle/>
                    <a:p>
                      <a:r>
                        <a:rPr lang="de-DE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Coroplast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969155"/>
                  </a:ext>
                </a:extLst>
              </a:tr>
              <a:tr h="382556">
                <a:tc>
                  <a:txBody>
                    <a:bodyPr/>
                    <a:lstStyle/>
                    <a:p>
                      <a:r>
                        <a:rPr lang="de-DE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tesa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beg</a:t>
                      </a:r>
                      <a:r>
                        <a:rPr lang="de-DE" dirty="0"/>
                        <a:t>. June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304673"/>
                  </a:ext>
                </a:extLst>
              </a:tr>
              <a:tr h="438538"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42488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e-DE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IFAM Bremen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78592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de-DE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Nitto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Dev</a:t>
                      </a:r>
                      <a:r>
                        <a:rPr lang="de-DE" dirty="0"/>
                        <a:t>. Steel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() 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Coro</a:t>
                      </a: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295407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r>
                        <a:rPr lang="de-DE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Henkel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542453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r>
                        <a:rPr lang="de-DE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BASF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400" dirty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25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4380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Breitbild</PresentationFormat>
  <Paragraphs>65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 Neue</vt:lpstr>
      <vt:lpstr>Wingdings</vt:lpstr>
      <vt:lpstr>Kantoorthema</vt:lpstr>
      <vt:lpstr>SM-template-20140529</vt:lpstr>
      <vt:lpstr>Data slides</vt:lpstr>
      <vt:lpstr>Response Summary</vt:lpstr>
      <vt:lpstr>2nd experimental run for new TM dynamic shear </vt:lpstr>
      <vt:lpstr>2nd experimental run for new TM dynamic shear – status 20220525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Bert van Loon</dc:creator>
  <cp:lastModifiedBy>Karsten Seitz</cp:lastModifiedBy>
  <cp:revision>71</cp:revision>
  <dcterms:created xsi:type="dcterms:W3CDTF">2020-02-08T06:54:02Z</dcterms:created>
  <dcterms:modified xsi:type="dcterms:W3CDTF">2022-05-25T15:33:59Z</dcterms:modified>
</cp:coreProperties>
</file>